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2064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88454-EED6-2C45-9596-3B1D44A1AC63}" type="datetimeFigureOut">
              <a:rPr kumimoji="1" lang="ja-JP" altLang="en-US" smtClean="0"/>
              <a:t>15/09/12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95DB2-5F17-2544-9CA8-8BCCA93670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32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余っていたらこの後買ってねと言う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95DB2-5F17-2544-9CA8-8BCCA93670A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42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、図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の上に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上下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kumimoji="1"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kumimoji="1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kumimoji="1"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kumimoji="1"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kumimoji="1"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kumimoji="1"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github.com/cerevo/JS_L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esanta/smart.js/blob/master/README.md%23built-in-function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ch-blog.cerevo.com/archive_all/" TargetMode="External"/><Relationship Id="rId4" Type="http://schemas.openxmlformats.org/officeDocument/2006/relationships/hyperlink" Target="https://github.com/cerevo/JS_LT" TargetMode="External"/><Relationship Id="rId5" Type="http://schemas.openxmlformats.org/officeDocument/2006/relationships/hyperlink" Target="https://github.com/cesanta/smart.js/blob/master/README.md%23built-in-func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revo.shop-pro.jp/?pid=915922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539750" y="-190500"/>
            <a:ext cx="9207500" cy="3756025"/>
          </a:xfrm>
        </p:spPr>
        <p:txBody>
          <a:bodyPr/>
          <a:lstStyle/>
          <a:p>
            <a:r>
              <a:rPr kumimoji="1" lang="en-US" altLang="ja-JP" sz="6600" dirty="0" smtClean="0">
                <a:latin typeface="メイリオ"/>
                <a:ea typeface="メイリオ"/>
                <a:cs typeface="メイリオ"/>
              </a:rPr>
              <a:t>ESP8266</a:t>
            </a:r>
            <a:r>
              <a:rPr kumimoji="1" lang="ja-JP" altLang="en-US" sz="6600" dirty="0" smtClean="0">
                <a:latin typeface="メイリオ"/>
                <a:ea typeface="メイリオ"/>
                <a:cs typeface="メイリオ"/>
              </a:rPr>
              <a:t>モジュール</a:t>
            </a:r>
            <a:r>
              <a:rPr kumimoji="1" lang="en-US" altLang="ja-JP" sz="6600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sz="6600" dirty="0" smtClean="0">
                <a:latin typeface="メイリオ"/>
                <a:ea typeface="メイリオ"/>
                <a:cs typeface="メイリオ"/>
              </a:rPr>
            </a:br>
            <a:r>
              <a:rPr kumimoji="1" lang="ja-JP" altLang="en-US" sz="6600" dirty="0" smtClean="0">
                <a:latin typeface="メイリオ"/>
                <a:ea typeface="メイリオ"/>
                <a:cs typeface="メイリオ"/>
              </a:rPr>
              <a:t>を遊び倒す！</a:t>
            </a:r>
            <a:endParaRPr kumimoji="1" lang="ja-JP" altLang="en-US" sz="66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22250" y="3921125"/>
            <a:ext cx="8667750" cy="2333625"/>
          </a:xfrm>
        </p:spPr>
        <p:txBody>
          <a:bodyPr>
            <a:noAutofit/>
          </a:bodyPr>
          <a:lstStyle/>
          <a:p>
            <a:endParaRPr kumimoji="1" lang="en-US" altLang="ja-JP" sz="3200" dirty="0" smtClean="0"/>
          </a:p>
          <a:p>
            <a:r>
              <a:rPr lang="en-US" altLang="ja-JP" sz="3200" dirty="0">
                <a:latin typeface="メイリオ"/>
                <a:ea typeface="メイリオ"/>
                <a:cs typeface="メイリオ"/>
              </a:rPr>
              <a:t>JS Board Shibuya #3 </a:t>
            </a:r>
            <a:r>
              <a:rPr lang="en-US" altLang="ja-JP" sz="3200" dirty="0" err="1">
                <a:latin typeface="メイリオ"/>
                <a:ea typeface="メイリオ"/>
                <a:cs typeface="メイリオ"/>
              </a:rPr>
              <a:t>IoT</a:t>
            </a:r>
            <a:r>
              <a:rPr lang="ja-JP" altLang="en-US" sz="3200" dirty="0">
                <a:latin typeface="メイリオ"/>
                <a:ea typeface="メイリオ"/>
                <a:cs typeface="メイリオ"/>
              </a:rPr>
              <a:t>家電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ハッカソン</a:t>
            </a:r>
            <a:r>
              <a:rPr lang="en-US" altLang="ja-JP" sz="3200" dirty="0" smtClean="0">
                <a:latin typeface="メイリオ"/>
                <a:ea typeface="メイリオ"/>
                <a:cs typeface="メイリオ"/>
              </a:rPr>
              <a:t> LT</a:t>
            </a:r>
            <a:r>
              <a:rPr lang="ja-JP" altLang="en-US" sz="3200" dirty="0">
                <a:latin typeface="メイリオ"/>
                <a:ea typeface="メイリオ"/>
                <a:cs typeface="メイリオ"/>
              </a:rPr>
              <a:t> 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r>
              <a:rPr lang="en-US" altLang="ja-JP" sz="3200" dirty="0" smtClean="0">
                <a:latin typeface="メイリオ"/>
                <a:ea typeface="メイリオ"/>
                <a:cs typeface="メイリオ"/>
              </a:rPr>
              <a:t>2015-Sep-13</a:t>
            </a:r>
          </a:p>
          <a:p>
            <a:r>
              <a:rPr lang="en-US" altLang="ja-JP" sz="3200" dirty="0" err="1">
                <a:latin typeface="メイリオ"/>
                <a:ea typeface="メイリオ"/>
                <a:cs typeface="メイリオ"/>
              </a:rPr>
              <a:t>Cerevo</a:t>
            </a:r>
            <a:r>
              <a:rPr lang="en-US" altLang="ja-JP" sz="3200" dirty="0">
                <a:latin typeface="メイリオ"/>
                <a:ea typeface="メイリオ"/>
                <a:cs typeface="メイリオ"/>
              </a:rPr>
              <a:t> 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押切</a:t>
            </a:r>
            <a:r>
              <a:rPr lang="en-US" altLang="ja-JP" sz="3200" dirty="0" smtClean="0">
                <a:latin typeface="メイリオ"/>
                <a:ea typeface="メイリオ"/>
                <a:cs typeface="メイリオ"/>
              </a:rPr>
              <a:t> 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眞人</a:t>
            </a:r>
            <a:endParaRPr lang="en-US" altLang="ja-JP" sz="3200" dirty="0">
              <a:latin typeface="メイリオ"/>
              <a:ea typeface="メイリオ"/>
              <a:cs typeface="メイリオ"/>
            </a:endParaRPr>
          </a:p>
          <a:p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05485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お買い上げありがとうございます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6625" y="4524375"/>
            <a:ext cx="7143750" cy="1908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en-US" altLang="ja-JP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Cerevo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official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Store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で税込み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999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円で発売中の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CDP</a:t>
            </a:r>
            <a:r>
              <a:rPr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-</a:t>
            </a:r>
            <a:r>
              <a:rPr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ESP8266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を今回は特別価格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900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円かつ、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オリジナルステッカー付きで販売させていただきました。予約枠完売＋本日購入いただいたみなさんありがとうございます！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ja-JP" alt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99" y="1425388"/>
            <a:ext cx="4639733" cy="30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1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>ESP8266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モジュールを選択する理由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6625" y="1950509"/>
            <a:ext cx="7143750" cy="44627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・とにかく安い！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技適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取得済み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（日本で使用</a:t>
            </a:r>
            <a:r>
              <a:rPr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OK!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）</a:t>
            </a:r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・高性能</a:t>
            </a:r>
            <a:r>
              <a:rPr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CPU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内蔵</a:t>
            </a:r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・ユーザーが多いので情報が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豊富</a:t>
            </a:r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・外部</a:t>
            </a:r>
            <a:r>
              <a:rPr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CPU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からシリアルコマンドで　</a:t>
            </a:r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ja-JP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制御出来る</a:t>
            </a:r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・単体動作も可能（要環境構築）</a:t>
            </a:r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159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858748"/>
            <a:ext cx="4646084" cy="46460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1" y="2307110"/>
            <a:ext cx="4521200" cy="336712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400921"/>
            <a:ext cx="8477249" cy="1044388"/>
          </a:xfrm>
        </p:spPr>
        <p:txBody>
          <a:bodyPr/>
          <a:lstStyle/>
          <a:p>
            <a:r>
              <a:rPr kumimoji="1" lang="en-US" altLang="ja-JP" dirty="0" err="1" smtClean="0">
                <a:latin typeface="メイリオ"/>
                <a:ea typeface="メイリオ"/>
                <a:cs typeface="メイリオ"/>
              </a:rPr>
              <a:t>Cerevo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ブレイクアウトボードを</a:t>
            </a:r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dirty="0" smtClean="0"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半田付けして見よう！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1157" y="1703915"/>
            <a:ext cx="8088841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はじめてでも簡単です！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この場でもレクチャーします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その他最低限必要場部品リストも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公開しています。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en-US" altLang="ja-JP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4"/>
              </a:rPr>
              <a:t>https://github.com/cerevo/</a:t>
            </a:r>
            <a:r>
              <a:rPr lang="en-US" altLang="ja-JP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4"/>
              </a:rPr>
              <a:t>JS_LT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en-US" altLang="ja-JP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Cerevo</a:t>
            </a:r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のサイトでも解説連載中です</a:t>
            </a:r>
            <a:r>
              <a:rPr lang="ja-JP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59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シリアル通信で動かしてみる！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6625" y="1950509"/>
            <a:ext cx="7143750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Arduino</a:t>
            </a:r>
            <a:r>
              <a:rPr kumimoji="1"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からシリアル通信で制御して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みます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455651"/>
            <a:ext cx="4846562" cy="397569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2" y="2936432"/>
            <a:ext cx="3353943" cy="34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モジュール単体を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latin typeface="メイリオ"/>
                <a:ea typeface="メイリオ"/>
                <a:cs typeface="メイリオ"/>
              </a:rPr>
            </a:br>
            <a:r>
              <a:rPr lang="en-US" altLang="ja-JP" dirty="0" err="1" smtClean="0">
                <a:latin typeface="メイリオ"/>
                <a:ea typeface="メイリオ"/>
                <a:cs typeface="メイリオ"/>
              </a:rPr>
              <a:t>Arduino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 IDE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で開発する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933" y="3285066"/>
            <a:ext cx="4809066" cy="29117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12750" y="1950509"/>
            <a:ext cx="7143750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Arduino</a:t>
            </a:r>
            <a:r>
              <a:rPr kumimoji="1" lang="en-US" altLang="ja-JP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IDE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を拡張して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ESP8266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単体に書き込み可能とし、モーターを制御する</a:t>
            </a:r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9" y="4004732"/>
            <a:ext cx="2599267" cy="25992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3454400"/>
            <a:ext cx="1858611" cy="25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JS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で動かしてみる！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12749" y="1594908"/>
            <a:ext cx="8477249" cy="69249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開発中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のもの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ですが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,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Cesanta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Software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の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</a:p>
          <a:p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Smart.js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を書き込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んで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LED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点灯を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実演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し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ます</a:t>
            </a:r>
            <a:endParaRPr kumimoji="1" lang="en-US" altLang="ja-JP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lang="en-US" altLang="ja-JP" sz="16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  <a:hlinkClick r:id="rId2"/>
            </a:endParaRPr>
          </a:p>
          <a:p>
            <a:endParaRPr lang="en-US" altLang="ja-JP" sz="1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  <a:hlinkClick r:id="rId2"/>
            </a:endParaRPr>
          </a:p>
          <a:p>
            <a:r>
              <a:rPr lang="en-US" altLang="ja-JP" sz="16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https</a:t>
            </a:r>
            <a:r>
              <a:rPr lang="en-US" altLang="ja-JP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://github.com/cesanta/smart.js/blob/master/README.md#built-in-</a:t>
            </a:r>
            <a:r>
              <a:rPr lang="en-US" altLang="ja-JP" sz="16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functions</a:t>
            </a:r>
            <a:endParaRPr lang="en-US" altLang="ja-JP" sz="16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07" y="2204321"/>
            <a:ext cx="4457592" cy="381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57" y="4178300"/>
            <a:ext cx="6362700" cy="14986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467" y="3725333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8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Thank</a:t>
            </a:r>
            <a:r>
              <a:rPr lang="en-US" altLang="ja-JP" dirty="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you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6625" y="1882775"/>
            <a:ext cx="7143750" cy="63709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Cerevo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official store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　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http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://cerevo.shop-pro.jp/?pid=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91592223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Cerevo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TechBlog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3"/>
              </a:rPr>
              <a:t>http://tech-blog.cerevo.com/archive_all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3"/>
              </a:rPr>
              <a:t>/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今回の資料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4"/>
              </a:rPr>
              <a:t>https://github.com/cerevo/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4"/>
              </a:rPr>
              <a:t>JS_LT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Smart.js</a:t>
            </a:r>
            <a:r>
              <a:rPr kumimoji="1" lang="en-US" altLang="ja-JP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Platform</a:t>
            </a:r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　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5"/>
              </a:rPr>
              <a:t>https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5"/>
              </a:rPr>
              <a:t>://github.com/cesanta/smart.js/blob/master/README.md#built-in-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5"/>
              </a:rPr>
              <a:t>functions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　</a:t>
            </a:r>
            <a:r>
              <a:rPr lang="en-US" altLang="ja-JP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　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842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革命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革命.thmx</Template>
  <TotalTime>322</TotalTime>
  <Words>209</Words>
  <Application>Microsoft Macintosh PowerPoint</Application>
  <PresentationFormat>画面に合わせる (4:3)</PresentationFormat>
  <Paragraphs>60</Paragraphs>
  <Slides>8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革命</vt:lpstr>
      <vt:lpstr>ESP8266モジュール を遊び倒す！</vt:lpstr>
      <vt:lpstr>お買い上げありがとうございます</vt:lpstr>
      <vt:lpstr>ESP8266モジュールを選択する理由</vt:lpstr>
      <vt:lpstr>Cerevoブレイクアウトボードを 半田付けして見よう！</vt:lpstr>
      <vt:lpstr>シリアル通信で動かしてみる！</vt:lpstr>
      <vt:lpstr>モジュール単体を Arduino IDEで開発する</vt:lpstr>
      <vt:lpstr>JSで動かしてみる！</vt:lpstr>
      <vt:lpstr>Thank you！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Cerevo製ESP8266を 遊び倒す！</dc:title>
  <dc:creator>oshikiri masato</dc:creator>
  <cp:lastModifiedBy>oshikiri masato</cp:lastModifiedBy>
  <cp:revision>14</cp:revision>
  <dcterms:created xsi:type="dcterms:W3CDTF">2015-09-12T09:48:14Z</dcterms:created>
  <dcterms:modified xsi:type="dcterms:W3CDTF">2015-09-12T15:11:09Z</dcterms:modified>
</cp:coreProperties>
</file>